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7" r:id="rId7"/>
    <p:sldId id="263" r:id="rId8"/>
    <p:sldId id="269" r:id="rId9"/>
    <p:sldId id="264" r:id="rId10"/>
    <p:sldId id="261" r:id="rId11"/>
    <p:sldId id="265" r:id="rId12"/>
    <p:sldId id="260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6837" y="887605"/>
            <a:ext cx="581032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«Пишаємось тобою, </a:t>
            </a:r>
          </a:p>
          <a:p>
            <a:pPr algn="ctr"/>
            <a:r>
              <a:rPr lang="uk-UA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Родниківка!</a:t>
            </a:r>
            <a:r>
              <a:rPr lang="uk-UA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uk-UA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3" r="6890" b="13687"/>
          <a:stretch/>
        </p:blipFill>
        <p:spPr bwMode="auto">
          <a:xfrm>
            <a:off x="1666837" y="2334155"/>
            <a:ext cx="6419284" cy="2967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9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0834" y="1124744"/>
            <a:ext cx="684076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dirty="0" smtClean="0"/>
              <a:t>При </a:t>
            </a:r>
            <a:r>
              <a:rPr lang="uk-UA" dirty="0" err="1" smtClean="0"/>
              <a:t>Родниківському</a:t>
            </a:r>
            <a:r>
              <a:rPr lang="uk-UA" dirty="0" smtClean="0"/>
              <a:t> будинку культури працюють: вокальні ансамблі </a:t>
            </a:r>
            <a:r>
              <a:rPr lang="uk-UA" dirty="0"/>
              <a:t>«Вербиченька», «Аметист», « </a:t>
            </a:r>
            <a:r>
              <a:rPr lang="uk-UA" dirty="0" smtClean="0"/>
              <a:t>Кришталь», хореографічний колектив </a:t>
            </a:r>
            <a:r>
              <a:rPr lang="uk-UA" dirty="0"/>
              <a:t>«Імпульс»  та </a:t>
            </a:r>
            <a:r>
              <a:rPr lang="uk-UA" dirty="0" smtClean="0"/>
              <a:t>театр </a:t>
            </a:r>
            <a:r>
              <a:rPr lang="uk-UA" dirty="0"/>
              <a:t>танцю «Фантазія</a:t>
            </a:r>
            <a:r>
              <a:rPr lang="uk-UA" dirty="0" smtClean="0"/>
              <a:t>»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45" y="2348880"/>
            <a:ext cx="3307190" cy="24803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35" y="2264172"/>
            <a:ext cx="3404265" cy="256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1685" y="736466"/>
            <a:ext cx="684076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селі є місця, де можна гарно провести час та відпочити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85" y="1412776"/>
            <a:ext cx="3528392" cy="2646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46" y="2194567"/>
            <a:ext cx="3566124" cy="267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02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729570"/>
            <a:ext cx="675000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акож село є популярним місцем, для проводження різних спортивних ігор. Не кожен населений пункт має стадіон такої площі .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25" y="1772816"/>
            <a:ext cx="5717490" cy="3420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3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80834" y="1124744"/>
            <a:ext cx="6840760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Родниківський </a:t>
            </a:r>
            <a:r>
              <a:rPr lang="ru-RU" dirty="0" err="1"/>
              <a:t>дошкільний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заклад </a:t>
            </a:r>
            <a:r>
              <a:rPr lang="ru-RU" dirty="0" smtClean="0"/>
              <a:t>«</a:t>
            </a:r>
            <a:r>
              <a:rPr lang="ru-RU" dirty="0" err="1" smtClean="0"/>
              <a:t>Роднічок</a:t>
            </a:r>
            <a:r>
              <a:rPr lang="ru-RU" dirty="0" smtClean="0"/>
              <a:t>», директор –</a:t>
            </a: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Петренко Любов Миколаївна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60848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97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2321004"/>
            <a:ext cx="678916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Дякуємо за увагу!</a:t>
            </a:r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45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695251"/>
            <a:ext cx="653512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Історія рідного краю 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4196" y="1610693"/>
            <a:ext cx="698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Раніше село Родниківка мало назву </a:t>
            </a:r>
            <a:r>
              <a:rPr lang="uk-UA" sz="2800" dirty="0" err="1" smtClean="0"/>
              <a:t>Війтівка</a:t>
            </a:r>
            <a:r>
              <a:rPr lang="uk-UA" sz="2800" dirty="0" smtClean="0"/>
              <a:t>.</a:t>
            </a:r>
            <a:r>
              <a:rPr lang="ru-RU" sz="2800" dirty="0"/>
              <a:t> </a:t>
            </a:r>
            <a:r>
              <a:rPr lang="ru-RU" sz="2800" dirty="0" smtClean="0"/>
              <a:t>Село  </a:t>
            </a:r>
            <a:r>
              <a:rPr lang="ru-RU" sz="2800" dirty="0" err="1" smtClean="0"/>
              <a:t>відоме</a:t>
            </a:r>
            <a:r>
              <a:rPr lang="ru-RU" sz="2800" dirty="0" smtClean="0"/>
              <a:t> </a:t>
            </a:r>
            <a:r>
              <a:rPr lang="ru-RU" sz="2800" dirty="0"/>
              <a:t>з XVIII </a:t>
            </a:r>
            <a:r>
              <a:rPr lang="ru-RU" sz="2800" dirty="0" err="1"/>
              <a:t>століття</a:t>
            </a:r>
            <a:r>
              <a:rPr lang="ru-RU" sz="2800" dirty="0"/>
              <a:t>.</a:t>
            </a:r>
            <a:r>
              <a:rPr lang="uk-UA" sz="2800" dirty="0" smtClean="0"/>
              <a:t> </a:t>
            </a:r>
            <a:r>
              <a:rPr lang="ru-RU" sz="2800" dirty="0"/>
              <a:t>У </a:t>
            </a:r>
            <a:r>
              <a:rPr lang="ru-RU" sz="2800" dirty="0" err="1"/>
              <a:t>Великій</a:t>
            </a:r>
            <a:r>
              <a:rPr lang="ru-RU" sz="2800" dirty="0"/>
              <a:t> </a:t>
            </a:r>
            <a:r>
              <a:rPr lang="ru-RU" sz="2800" dirty="0" err="1"/>
              <a:t>Вітчизняній</a:t>
            </a:r>
            <a:r>
              <a:rPr lang="ru-RU" sz="2800" dirty="0"/>
              <a:t> </a:t>
            </a:r>
            <a:r>
              <a:rPr lang="ru-RU" sz="2800" dirty="0" err="1"/>
              <a:t>війні</a:t>
            </a:r>
            <a:r>
              <a:rPr lang="ru-RU" sz="2800" dirty="0"/>
              <a:t> брали участь 365 </a:t>
            </a:r>
            <a:r>
              <a:rPr lang="ru-RU" sz="2800" dirty="0" err="1"/>
              <a:t>жителів</a:t>
            </a:r>
            <a:r>
              <a:rPr lang="ru-RU" sz="2800" dirty="0"/>
              <a:t> села, з них 173 — </a:t>
            </a:r>
            <a:r>
              <a:rPr lang="ru-RU" sz="2800" dirty="0" err="1"/>
              <a:t>полягли</a:t>
            </a:r>
            <a:r>
              <a:rPr lang="ru-RU" sz="2800" dirty="0"/>
              <a:t> </a:t>
            </a:r>
            <a:r>
              <a:rPr lang="ru-RU" sz="2800" dirty="0" err="1"/>
              <a:t>смертю</a:t>
            </a:r>
            <a:r>
              <a:rPr lang="ru-RU" sz="2800" dirty="0"/>
              <a:t> </a:t>
            </a:r>
            <a:r>
              <a:rPr lang="ru-RU" sz="2800" dirty="0" err="1"/>
              <a:t>хоробрих</a:t>
            </a:r>
            <a:r>
              <a:rPr lang="ru-RU" sz="2800" dirty="0"/>
              <a:t> за </a:t>
            </a:r>
            <a:r>
              <a:rPr lang="ru-RU" sz="2800" dirty="0" err="1"/>
              <a:t>Батьківщину</a:t>
            </a:r>
            <a:r>
              <a:rPr lang="ru-RU" sz="2800" dirty="0"/>
              <a:t>, 116 — </a:t>
            </a:r>
            <a:r>
              <a:rPr lang="ru-RU" sz="2800" dirty="0" err="1"/>
              <a:t>нагороджені</a:t>
            </a:r>
            <a:r>
              <a:rPr lang="ru-RU" sz="2800" dirty="0"/>
              <a:t> орденами й медалями. 1953 року на </a:t>
            </a:r>
            <a:r>
              <a:rPr lang="ru-RU" sz="2800" dirty="0" err="1"/>
              <a:t>братській</a:t>
            </a:r>
            <a:r>
              <a:rPr lang="ru-RU" sz="2800" dirty="0"/>
              <a:t> </a:t>
            </a:r>
            <a:r>
              <a:rPr lang="ru-RU" sz="2800" dirty="0" err="1"/>
              <a:t>могилі</a:t>
            </a:r>
            <a:r>
              <a:rPr lang="ru-RU" sz="2800" dirty="0"/>
              <a:t> </a:t>
            </a:r>
            <a:r>
              <a:rPr lang="ru-RU" sz="2800" dirty="0" err="1"/>
              <a:t>встановлено</a:t>
            </a:r>
            <a:r>
              <a:rPr lang="ru-RU" sz="2800" dirty="0"/>
              <a:t> </a:t>
            </a:r>
            <a:r>
              <a:rPr lang="ru-RU" sz="2800" dirty="0" err="1"/>
              <a:t>пам’ятник</a:t>
            </a:r>
            <a:r>
              <a:rPr lang="ru-RU" sz="2800" dirty="0"/>
              <a:t> </a:t>
            </a:r>
            <a:r>
              <a:rPr lang="ru-RU" sz="2800" dirty="0" err="1"/>
              <a:t>визволителям</a:t>
            </a:r>
            <a:r>
              <a:rPr lang="ru-RU" sz="2800" dirty="0"/>
              <a:t> села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фашистських</a:t>
            </a:r>
            <a:r>
              <a:rPr lang="ru-RU" sz="2800" dirty="0"/>
              <a:t> </a:t>
            </a:r>
            <a:r>
              <a:rPr lang="ru-RU" sz="2800" dirty="0" err="1"/>
              <a:t>загарбників</a:t>
            </a:r>
            <a:r>
              <a:rPr lang="ru-RU" sz="2800" dirty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5220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836712"/>
            <a:ext cx="579863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Відомі люди </a:t>
            </a:r>
            <a:r>
              <a:rPr lang="uk-UA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Родниківки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628800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Родом з села Г. П. </a:t>
            </a:r>
            <a:r>
              <a:rPr lang="ru-RU" sz="2400" dirty="0" err="1"/>
              <a:t>Бевз</a:t>
            </a:r>
            <a:r>
              <a:rPr lang="ru-RU" sz="2400" dirty="0"/>
              <a:t> — кандидат </a:t>
            </a:r>
            <a:r>
              <a:rPr lang="ru-RU" sz="2400" dirty="0" err="1"/>
              <a:t>математичних</a:t>
            </a:r>
            <a:r>
              <a:rPr lang="ru-RU" sz="2400" dirty="0"/>
              <a:t> наук. Г. П. </a:t>
            </a:r>
            <a:r>
              <a:rPr lang="ru-RU" sz="2400" dirty="0" err="1"/>
              <a:t>Опалко</a:t>
            </a:r>
            <a:r>
              <a:rPr lang="ru-RU" sz="2400" dirty="0"/>
              <a:t> — кандидат </a:t>
            </a:r>
            <a:r>
              <a:rPr lang="ru-RU" sz="2400" dirty="0" err="1"/>
              <a:t>сільськогосподарських</a:t>
            </a:r>
            <a:r>
              <a:rPr lang="ru-RU" sz="2400" dirty="0"/>
              <a:t> наук. В </a:t>
            </a:r>
            <a:r>
              <a:rPr lang="ru-RU" sz="2400" dirty="0" err="1"/>
              <a:t>селі</a:t>
            </a:r>
            <a:r>
              <a:rPr lang="ru-RU" sz="2400" dirty="0"/>
              <a:t> </a:t>
            </a:r>
            <a:r>
              <a:rPr lang="ru-RU" sz="2400" dirty="0" err="1"/>
              <a:t>народився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А </a:t>
            </a:r>
            <a:r>
              <a:rPr lang="ru-RU" sz="2400" dirty="0"/>
              <a:t>С. Хуторян (</a:t>
            </a:r>
            <a:r>
              <a:rPr lang="ru-RU" sz="2400" dirty="0" err="1"/>
              <a:t>літературний</a:t>
            </a:r>
            <a:r>
              <a:rPr lang="ru-RU" sz="2400" dirty="0"/>
              <a:t> </a:t>
            </a:r>
            <a:r>
              <a:rPr lang="ru-RU" sz="2400" dirty="0" err="1"/>
              <a:t>псевдонім</a:t>
            </a:r>
            <a:r>
              <a:rPr lang="ru-RU" sz="2400" dirty="0"/>
              <a:t> — Антон </a:t>
            </a:r>
            <a:r>
              <a:rPr lang="ru-RU" sz="2400" dirty="0" err="1"/>
              <a:t>Лісовий</a:t>
            </a:r>
            <a:r>
              <a:rPr lang="ru-RU" sz="2400" dirty="0"/>
              <a:t>, 1892—1955) </a:t>
            </a:r>
            <a:r>
              <a:rPr lang="ru-RU" sz="2400" dirty="0" smtClean="0"/>
              <a:t>—</a:t>
            </a:r>
          </a:p>
          <a:p>
            <a:r>
              <a:rPr lang="ru-RU" sz="2400" dirty="0" err="1" smtClean="0"/>
              <a:t>Український</a:t>
            </a:r>
            <a:endParaRPr lang="ru-RU" sz="2400" dirty="0" smtClean="0"/>
          </a:p>
          <a:p>
            <a:r>
              <a:rPr lang="ru-RU" sz="2400" dirty="0" err="1" smtClean="0"/>
              <a:t>радянський</a:t>
            </a:r>
            <a:endParaRPr lang="ru-RU" sz="2400" dirty="0" smtClean="0"/>
          </a:p>
          <a:p>
            <a:r>
              <a:rPr lang="ru-RU" sz="2400" dirty="0" err="1" smtClean="0"/>
              <a:t>письменник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1819275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1847850" cy="247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2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620688"/>
            <a:ext cx="30963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Головною пам’яткою села є церква Святої Параскеви – красивий, хоч і типовий для початку 20 століття храм, зведений у «цегляному» стилі (один із різновидів модерну) на місці дерев’яної церкви. </a:t>
            </a:r>
            <a:endParaRPr lang="uk-UA" sz="2000" dirty="0" smtClean="0"/>
          </a:p>
          <a:p>
            <a:r>
              <a:rPr lang="uk-UA" sz="2000" dirty="0" smtClean="0"/>
              <a:t>В </a:t>
            </a:r>
            <a:r>
              <a:rPr lang="uk-UA" sz="2000" dirty="0"/>
              <a:t>радянські часи церква була частково зруйнована, але в 90-ті роки минулого століття сільська громада її відновила. Нині це пам’ятка архітектури місцевого значення.</a:t>
            </a:r>
          </a:p>
          <a:p>
            <a:endParaRPr lang="uk-UA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281824" cy="3650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00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83671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С</a:t>
            </a:r>
            <a:r>
              <a:rPr lang="uk-UA" sz="2400" dirty="0" smtClean="0"/>
              <a:t>ело відоме загальноосвітньою школою І-ІІІ ст. </a:t>
            </a:r>
            <a:r>
              <a:rPr lang="uk-UA" sz="2400" dirty="0" err="1" smtClean="0"/>
              <a:t>ім.Т.Г.Шевченка</a:t>
            </a:r>
            <a:r>
              <a:rPr lang="uk-UA" sz="2400" dirty="0" smtClean="0"/>
              <a:t>. Учні школи пишаються тим, що навчаються тут. Школа була відкрита </a:t>
            </a:r>
            <a:r>
              <a:rPr lang="uk-UA" sz="2400" dirty="0"/>
              <a:t>11 жовтня 2012 </a:t>
            </a:r>
            <a:r>
              <a:rPr lang="uk-UA" sz="2400" dirty="0" smtClean="0"/>
              <a:t>року.  Новозбудоване </a:t>
            </a:r>
            <a:r>
              <a:rPr lang="uk-UA" sz="2400" dirty="0"/>
              <a:t>приміщення </a:t>
            </a:r>
            <a:r>
              <a:rPr lang="uk-UA" sz="2400" dirty="0" smtClean="0"/>
              <a:t>розраховане на </a:t>
            </a:r>
            <a:r>
              <a:rPr lang="uk-UA" sz="2400" dirty="0"/>
              <a:t>400 місць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Директор –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Слупіцька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Олександра Іванівна</a:t>
            </a:r>
            <a:endParaRPr lang="uk-UA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6264696" cy="229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3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5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4575" y="849435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Позакласна робота в школі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75" y="1586512"/>
            <a:ext cx="3548324" cy="3040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4094261" cy="307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7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07" y="695094"/>
            <a:ext cx="3266573" cy="2449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6666"/>
            <a:ext cx="3400851" cy="28942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53826"/>
            <a:ext cx="3400851" cy="2550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162119"/>
            <a:ext cx="3571080" cy="22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2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11" y="2739383"/>
            <a:ext cx="3632189" cy="2724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12" y="617915"/>
            <a:ext cx="3632189" cy="27241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23" y="3300017"/>
            <a:ext cx="1609987" cy="21466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12" y="2744588"/>
            <a:ext cx="2274400" cy="27992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04939"/>
            <a:ext cx="3649491" cy="27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9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80834" y="1124744"/>
            <a:ext cx="6691566" cy="14157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dirty="0" smtClean="0"/>
              <a:t>Працює АЗПСМ (</a:t>
            </a:r>
            <a:r>
              <a:rPr lang="ru-RU" sz="2000" dirty="0" err="1" smtClean="0"/>
              <a:t>амбулаторія</a:t>
            </a:r>
            <a:r>
              <a:rPr lang="ru-RU" sz="2000" dirty="0" smtClean="0"/>
              <a:t> </a:t>
            </a:r>
            <a:r>
              <a:rPr lang="ru-RU" sz="2000" dirty="0" err="1"/>
              <a:t>загальної</a:t>
            </a:r>
            <a:r>
              <a:rPr lang="ru-RU" sz="2000" dirty="0"/>
              <a:t>  практики </a:t>
            </a:r>
            <a:r>
              <a:rPr lang="ru-RU" sz="2000" dirty="0" err="1"/>
              <a:t>сімейної</a:t>
            </a:r>
            <a:r>
              <a:rPr lang="ru-RU" sz="2000" dirty="0"/>
              <a:t> </a:t>
            </a:r>
            <a:r>
              <a:rPr lang="ru-RU" sz="2000" dirty="0" err="1" smtClean="0"/>
              <a:t>медицини</a:t>
            </a:r>
            <a:r>
              <a:rPr lang="ru-RU" sz="2000" dirty="0" smtClean="0"/>
              <a:t>)</a:t>
            </a:r>
            <a:r>
              <a:rPr lang="uk-UA" sz="2000" dirty="0" smtClean="0"/>
              <a:t>. </a:t>
            </a:r>
            <a:r>
              <a:rPr lang="uk-UA" dirty="0" smtClean="0">
                <a:solidFill>
                  <a:srgbClr val="222222"/>
                </a:solidFill>
                <a:latin typeface="Lato"/>
              </a:rPr>
              <a:t>Завідувач </a:t>
            </a:r>
            <a:r>
              <a:rPr lang="uk-UA" dirty="0">
                <a:solidFill>
                  <a:srgbClr val="222222"/>
                </a:solidFill>
                <a:latin typeface="Lato"/>
              </a:rPr>
              <a:t>– 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Кузьменко Віталій Сергійович</a:t>
            </a:r>
            <a:endParaRPr lang="uk-UA" dirty="0">
              <a:solidFill>
                <a:srgbClr val="222222"/>
              </a:solidFill>
              <a:latin typeface="Lato"/>
            </a:endParaRPr>
          </a:p>
          <a:p>
            <a:endParaRPr lang="uk-UA" dirty="0"/>
          </a:p>
          <a:p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96" y="2204864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99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289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кr</cp:lastModifiedBy>
  <cp:revision>37</cp:revision>
  <dcterms:created xsi:type="dcterms:W3CDTF">2019-10-16T17:35:28Z</dcterms:created>
  <dcterms:modified xsi:type="dcterms:W3CDTF">2019-10-21T10:03:03Z</dcterms:modified>
</cp:coreProperties>
</file>